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022469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21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-29,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7915634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января, ночью 29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32671</TotalTime>
  <Words>592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5399</cp:revision>
  <cp:lastPrinted>2025-12-12T07:56:19Z</cp:lastPrinted>
  <dcterms:created xsi:type="dcterms:W3CDTF">2018-03-27T06:03:00Z</dcterms:created>
  <dcterms:modified xsi:type="dcterms:W3CDTF">2026-01-27T07:27:04Z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