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19232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снег, поземок. Ветер юго-западный 9-14 м/с. Температура воздуха ночью 27-29, днем 13-15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небольшой снег, низовая метель.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           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16-18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20448</TotalTime>
  <Words>644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7872</cp:revision>
  <cp:lastPrinted>2021-07-01T03:56:27Z</cp:lastPrinted>
  <dcterms:created xsi:type="dcterms:W3CDTF">2018-03-27T06:03:00Z</dcterms:created>
  <dcterms:modified xsi:type="dcterms:W3CDTF">2026-01-27T06:05:12Z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