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50274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қар. 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13-15°, күндіз 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28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072851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23397</TotalTime>
  <Words>627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4300</cp:revision>
  <cp:lastPrinted>2021-07-01T03:56:27Z</cp:lastPrinted>
  <dcterms:created xsi:type="dcterms:W3CDTF">2018-03-27T06:03:00Z</dcterms:created>
  <dcterms:modified xsi:type="dcterms:W3CDTF">2026-01-27T07:48:13Z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