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6665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28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Солтүстік-шығыстан жел соғады, күші 3–8 м/с. Түнде ауа температурасы 14–16, күндіз 9–11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2272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27247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5163</cp:revision>
  <cp:lastPrinted>2021-07-01T07:38:07Z</cp:lastPrinted>
  <dcterms:created xsi:type="dcterms:W3CDTF">2018-03-27T06:03:00Z</dcterms:created>
  <dcterms:modified xsi:type="dcterms:W3CDTF">2026-01-27T07:56:44Z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