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9269916"/>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28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28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оңтүстік-батысқа ауысады, күші 5–10 м/с. Түнде ауа температурасы </a:t>
            </a:r>
            <a:r>
              <a:rPr lang="kk-KZ" altLang="ru-RU" sz="1200" dirty="0" smtClean="0">
                <a:latin typeface="Times New Roman" panose="02020603050405020304" pitchFamily="18" charset="0"/>
                <a:cs typeface="Times New Roman" panose="02020603050405020304" pitchFamily="18" charset="0"/>
              </a:rPr>
              <a:t>23–25, </a:t>
            </a:r>
            <a:r>
              <a:rPr lang="kk-KZ" altLang="ru-RU" sz="1200" dirty="0">
                <a:latin typeface="Times New Roman" panose="02020603050405020304" pitchFamily="18" charset="0"/>
                <a:cs typeface="Times New Roman" panose="02020603050405020304" pitchFamily="18" charset="0"/>
              </a:rPr>
              <a:t>күндіз 13–15 градус аяз</a:t>
            </a:r>
            <a:r>
              <a:rPr lang="kk-KZ" altLang="ru-RU" sz="1200" dirty="0" smtClean="0">
                <a:latin typeface="Times New Roman" panose="02020603050405020304" pitchFamily="18" charset="0"/>
                <a:cs typeface="Times New Roman" panose="02020603050405020304" pitchFamily="18" charset="0"/>
              </a:rPr>
              <a:t>. </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29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28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29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5–10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18–20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27 қаңтарға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1005544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25630</TotalTime>
  <Words>508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4970</cp:revision>
  <cp:lastPrinted>2021-07-01T07:38:07Z</cp:lastPrinted>
  <dcterms:created xsi:type="dcterms:W3CDTF">2018-03-27T06:03:00Z</dcterms:created>
  <dcterms:modified xsi:type="dcterms:W3CDTF">2026-01-27T07:58:44Z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