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28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27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28</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таңертен және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кей  уақыттарда жауын-шашын </a:t>
            </a:r>
            <a:r>
              <a:rPr lang="kk-KZ" sz="1200" dirty="0" smtClean="0">
                <a:latin typeface="Times New Roman" pitchFamily="18" charset="0"/>
                <a:cs typeface="Times New Roman" pitchFamily="18" charset="0"/>
              </a:rPr>
              <a:t>(жаңбыр, қар). Ш</a:t>
            </a:r>
            <a:r>
              <a:rPr lang="ru-RU" sz="1200" dirty="0" err="1" smtClean="0">
                <a:latin typeface="Times New Roman" pitchFamily="18" charset="0"/>
                <a:cs typeface="Times New Roman" pitchFamily="18" charset="0"/>
              </a:rPr>
              <a:t>ығ</a:t>
            </a:r>
            <a:r>
              <a:rPr lang="kk-KZ" sz="1200" dirty="0" smtClean="0">
                <a:latin typeface="Times New Roman" pitchFamily="18" charset="0"/>
                <a:cs typeface="Times New Roman" pitchFamily="18" charset="0"/>
              </a:rPr>
              <a:t>ыстан жел соғады, күші 2-7 м/с. Ауа температурасы түнде 5-7, күндіз 1-3 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28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29 </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Шығы</a:t>
            </a:r>
            <a:r>
              <a:rPr lang="kk-KZ" sz="1200" dirty="0" smtClean="0">
                <a:latin typeface="Times New Roman" pitchFamily="18" charset="0"/>
                <a:cs typeface="Times New Roman" pitchFamily="18" charset="0"/>
              </a:rPr>
              <a:t>стан жел соғады, күші 3-8 м/с. Ауа температурасы 8-10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170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3989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0,798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0,269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22062</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5599</cp:revision>
  <cp:lastPrinted>2021-07-01T03:56:27Z</cp:lastPrinted>
  <dcterms:created xsi:type="dcterms:W3CDTF">2018-03-27T06:03:00Z</dcterms:created>
  <dcterms:modified xsi:type="dcterms:W3CDTF">2026-01-27T06:12:18Z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