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498863"/>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129" y="292747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0611767"/>
              </p:ext>
            </p:extLst>
          </p:nvPr>
        </p:nvGraphicFramePr>
        <p:xfrm>
          <a:off x="5052518" y="500263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566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37504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Көктайғақ.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12-14, күндіз 0-2 аяз.</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Көктайғақ.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394626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31253</TotalTime>
  <Words>580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4176</cp:revision>
  <cp:lastPrinted>2021-07-01T07:38:07Z</cp:lastPrinted>
  <dcterms:created xsi:type="dcterms:W3CDTF">2018-03-27T06:03:00Z</dcterms:created>
  <dcterms:modified xsi:type="dcterms:W3CDTF">2026-01-27T06:21:28Z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