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58335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қар.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28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жауын-шашынсыз. Жел солтүстік-батыстан соғады, күші 2-7 м/с. </a:t>
            </a:r>
            <a:r>
              <a:rPr lang="kk-KZ" sz="120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a:solidFill>
                  <a:prstClr val="black"/>
                </a:solidFill>
                <a:latin typeface="Times New Roman" pitchFamily="18" charset="0"/>
                <a:cs typeface="Times New Roman" pitchFamily="18" charset="0"/>
              </a:rPr>
              <a:t>аяз болады. </a:t>
            </a: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963561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0,350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3050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2528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a:t>
                      </a:r>
                      <a:r>
                        <a:rPr lang="kk-KZ" sz="800" baseline="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20133</TotalTime>
  <Words>548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3928</cp:revision>
  <cp:lastPrinted>2021-07-01T03:56:27Z</cp:lastPrinted>
  <dcterms:created xsi:type="dcterms:W3CDTF">2018-03-27T06:03:00Z</dcterms:created>
  <dcterms:modified xsi:type="dcterms:W3CDTF">2026-01-27T07:48:42Z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