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0934641"/>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7</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8909" y="147464"/>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28 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27</a:t>
            </a:r>
            <a:r>
              <a:rPr lang="kk-KZ" sz="1200" b="1" dirty="0" smtClean="0">
                <a:latin typeface="Times New Roman" panose="02020603050405020304" pitchFamily="18" charset="0"/>
                <a:cs typeface="Times New Roman" panose="02020603050405020304" pitchFamily="18" charset="0"/>
              </a:rPr>
              <a:t> 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Аздаған бұлтты, жауын-шашынсыз. Оңтүстік-шығыстан жел соғады, күші 0-5 м/с</a:t>
            </a:r>
            <a:r>
              <a:rPr lang="kk-KZ" altLang="ru-RU" sz="1200" dirty="0">
                <a:latin typeface="Times New Roman" panose="02020603050405020304" pitchFamily="18" charset="0"/>
                <a:cs typeface="Times New Roman" panose="02020603050405020304" pitchFamily="18" charset="0"/>
                <a:sym typeface="+mn-ea"/>
              </a:rPr>
              <a:t>.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26-28, күндіз 13-15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29</a:t>
            </a:r>
            <a:r>
              <a:rPr lang="kk-KZ" sz="1200" b="1" dirty="0" smtClean="0">
                <a:latin typeface="Times New Roman" panose="02020603050405020304" pitchFamily="18" charset="0"/>
                <a:cs typeface="Times New Roman" panose="02020603050405020304" pitchFamily="18" charset="0"/>
              </a:rPr>
              <a:t> 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28</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smtClean="0">
                <a:latin typeface="Times New Roman" panose="02020603050405020304" pitchFamily="18" charset="0"/>
                <a:cs typeface="Times New Roman" panose="02020603050405020304" pitchFamily="18" charset="0"/>
                <a:sym typeface="+mn-ea"/>
              </a:rPr>
              <a:t>Ашық. </a:t>
            </a:r>
            <a:r>
              <a:rPr lang="kk-KZ" altLang="ru-RU" sz="1200" dirty="0" smtClean="0">
                <a:latin typeface="Times New Roman" panose="02020603050405020304" pitchFamily="18" charset="0"/>
                <a:cs typeface="Times New Roman" panose="02020603050405020304" pitchFamily="18" charset="0"/>
                <a:sym typeface="+mn-ea"/>
              </a:rPr>
              <a:t>Оңтүстік-шығыстан жел соғады</a:t>
            </a:r>
            <a:r>
              <a:rPr lang="kk-KZ" sz="1200" dirty="0" smtClean="0">
                <a:latin typeface="Times New Roman" panose="02020603050405020304" pitchFamily="18" charset="0"/>
                <a:cs typeface="Times New Roman" panose="02020603050405020304" pitchFamily="18" charset="0"/>
              </a:rPr>
              <a:t>, күші 0-5 м/с. Ауа температурасы 19-21 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6055114"/>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2129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28 қаңтар, 29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40635</TotalTime>
  <Words>530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6494</cp:revision>
  <cp:lastPrinted>2021-07-01T07:38:07Z</cp:lastPrinted>
  <dcterms:created xsi:type="dcterms:W3CDTF">2018-03-27T06:03:00Z</dcterms:created>
  <dcterms:modified xsi:type="dcterms:W3CDTF">2026-01-27T06:55:26Z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