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10" d="100"/>
          <a:sy n="110" d="100"/>
        </p:scale>
        <p:origin x="830" y="-130"/>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0177442"/>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27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738736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5403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solidFill>
                  <a:prstClr val="black">
                    <a:lumMod val="75000"/>
                    <a:lumOff val="25000"/>
                  </a:prstClr>
                </a:solidFill>
                <a:latin typeface="Times New Roman" panose="02020603050405020304" pitchFamily="18" charset="0"/>
                <a:cs typeface="Times New Roman" panose="02020603050405020304" pitchFamily="18" charset="0"/>
              </a:rPr>
              <a:t>28</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27 </a:t>
            </a:r>
            <a:r>
              <a:rPr lang="kk-KZ" sz="1100" b="1" dirty="0">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28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Солтүстіктен жел </a:t>
            </a:r>
            <a:r>
              <a:rPr lang="ru-RU" sz="1100" dirty="0" err="1">
                <a:latin typeface="Times New Roman" panose="02020603050405020304" pitchFamily="18" charset="0"/>
                <a:cs typeface="Times New Roman" panose="02020603050405020304" pitchFamily="18" charset="0"/>
              </a:rPr>
              <a:t>оңтүстіктен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ауысады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28-30, күндіз 20-22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29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28 </a:t>
            </a:r>
            <a:r>
              <a:rPr lang="ru-RU" sz="1100" b="1" kern="1400" dirty="0" err="1">
                <a:solidFill>
                  <a:prstClr val="black"/>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29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Оңтүстік-батыстан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21-23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29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latin typeface="Times New Roman" panose="02020603050405020304" pitchFamily="18" charset="0"/>
                <a:cs typeface="Times New Roman" panose="02020603050405020304" pitchFamily="18" charset="0"/>
              </a:rPr>
              <a:t>Леженина П</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50907</TotalTime>
  <Words>599</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7303</cp:revision>
  <cp:lastPrinted>2025-07-15T07:11:11Z</cp:lastPrinted>
  <dcterms:created xsi:type="dcterms:W3CDTF">2018-03-27T06:03:00Z</dcterms:created>
  <dcterms:modified xsi:type="dcterms:W3CDTF">2026-01-27T06:39:59Z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