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090919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689492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6988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таңертең және күндіз кей уақыттарда </a:t>
            </a:r>
            <a:r>
              <a:rPr lang="kk-KZ" sz="1100" dirty="0" smtClean="0">
                <a:latin typeface="Times New Roman" pitchFamily="18" charset="0"/>
                <a:cs typeface="Times New Roman" pitchFamily="18" charset="0"/>
              </a:rPr>
              <a:t>қатты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Кей уақыттарда жаяу бұрқасын, көктайғақ, тұман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және күндіз 0-2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жаяу бұрқасын, тұман </a:t>
            </a:r>
            <a:r>
              <a:rPr lang="kk-KZ" sz="1100" dirty="0" smtClean="0">
                <a:latin typeface="Times New Roman" pitchFamily="18" charset="0"/>
                <a:cs typeface="Times New Roman" pitchFamily="18" charset="0"/>
              </a:rPr>
              <a:t>болады.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607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4003</cp:revision>
  <cp:lastPrinted>2021-07-01T03:56:27Z</cp:lastPrinted>
  <dcterms:created xsi:type="dcterms:W3CDTF">2018-03-27T06:03:00Z</dcterms:created>
  <dcterms:modified xsi:type="dcterms:W3CDTF">2026-01-27T08:23:06Z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