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77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27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1455388"/>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күндіз аздаған қар, сырма.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27-29, күндіз 13-15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Бұлтты, аздаған қар, жаяу бұрқасын. Оңтүстік-батыстан жел соғады</a:t>
            </a:r>
            <a:r>
              <a:rPr lang="kk-KZ" sz="1100" dirty="0"/>
              <a:t>, </a:t>
            </a:r>
            <a:r>
              <a:rPr lang="kk-KZ" sz="1100" dirty="0">
                <a:latin typeface="Times New Roman" pitchFamily="18" charset="0"/>
                <a:cs typeface="Times New Roman" pitchFamily="18" charset="0"/>
              </a:rPr>
              <a:t>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16-18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28</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қаңтарда</a:t>
            </a:r>
            <a:r>
              <a:rPr lang="kk-KZ" sz="1100" dirty="0">
                <a:solidFill>
                  <a:schemeClr val="tx1"/>
                </a:solidFill>
                <a:latin typeface="Times New Roman" pitchFamily="18" charset="0"/>
                <a:cs typeface="Times New Roman" pitchFamily="18" charset="0"/>
              </a:rPr>
              <a:t>, </a:t>
            </a:r>
            <a:r>
              <a:rPr lang="ru-RU" sz="1100">
                <a:solidFill>
                  <a:schemeClr val="tx1"/>
                </a:solidFill>
                <a:latin typeface="Times New Roman" pitchFamily="18" charset="0"/>
                <a:cs typeface="Times New Roman" pitchFamily="18" charset="0"/>
              </a:rPr>
              <a:t>29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17842</TotalTime>
  <Words>600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7493</cp:revision>
  <cp:lastPrinted>2021-07-01T03:56:27Z</cp:lastPrinted>
  <dcterms:created xsi:type="dcterms:W3CDTF">2018-03-27T06:03:00Z</dcterms:created>
  <dcterms:modified xsi:type="dcterms:W3CDTF">2026-01-27T06:05:16Z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