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7483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5-10 м/с. А</a:t>
            </a:r>
            <a:r>
              <a:rPr lang="kk-KZ" sz="1200" dirty="0">
                <a:solidFill>
                  <a:prstClr val="black"/>
                </a:solidFill>
                <a:latin typeface="Times New Roman" panose="02020603050405020304" pitchFamily="18" charset="0"/>
                <a:cs typeface="Times New Roman" pitchFamily="18" charset="0"/>
              </a:rPr>
              <a:t>уа температурасы түнде 28-30, күндіз 10-12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13-15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i="1">
                <a:solidFill>
                  <a:schemeClr val="tx1"/>
                </a:solidFill>
                <a:latin typeface="Times New Roman" pitchFamily="18" charset="0"/>
                <a:cs typeface="Times New Roman" pitchFamily="18" charset="0"/>
                <a:sym typeface="+mn-ea"/>
              </a:rPr>
              <a:t>деңгейі </a:t>
            </a:r>
            <a:r>
              <a:rPr lang="kk-KZ" altLang="en-US" sz="1200" b="1" i="1">
                <a:latin typeface="Times New Roman" pitchFamily="18" charset="0"/>
                <a:cs typeface="Times New Roman" pitchFamily="18" charset="0"/>
                <a:sym typeface="+mn-ea"/>
              </a:rPr>
              <a:t>төмен</a:t>
            </a:r>
            <a:r>
              <a:rPr lang="kk-KZ" altLang="en-US" sz="1200" i="1">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92310735"/>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20979</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4018</cp:revision>
  <cp:lastPrinted>2021-07-01T07:38:07Z</cp:lastPrinted>
  <dcterms:created xsi:type="dcterms:W3CDTF">2018-03-27T06:03:00Z</dcterms:created>
  <dcterms:modified xsi:type="dcterms:W3CDTF">2026-01-27T06:41:38Z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