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94437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50098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9-14, ночью порывы 15-18 м/с. Температура воздуха ночью 5-7 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29044</TotalTime>
  <Words>542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4123</cp:revision>
  <cp:lastPrinted>2021-10-15T03:50:29Z</cp:lastPrinted>
  <dcterms:created xsi:type="dcterms:W3CDTF">2018-03-27T06:03:00Z</dcterms:created>
  <dcterms:modified xsi:type="dcterms:W3CDTF">2026-01-28T06:23:46Z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