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28</a:t>
            </a:r>
            <a:endParaRPr lang="ru-RU" altLang="zh-CN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28 января 2026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26000" y="145668"/>
            <a:ext cx="4935538" cy="178510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29 января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20 ч. 28 января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29 января</a:t>
            </a: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</a:t>
            </a:r>
            <a:r>
              <a:rPr lang="ru-RU" sz="1100" dirty="0">
                <a:solidFill>
                  <a:schemeClr val="tx1"/>
                </a:solidFill>
              </a:rPr>
              <a:t>облачность, без осадков. Ночью и утром туман. Ветер северо-восточный 2-7 м/с. Температура воздуха ночью 6-8, днем 0-2 </a:t>
            </a:r>
            <a:r>
              <a:rPr lang="ru-RU" sz="1100" dirty="0" smtClean="0">
                <a:solidFill>
                  <a:schemeClr val="tx1"/>
                </a:solidFill>
              </a:rPr>
              <a:t>мороза.</a:t>
            </a:r>
          </a:p>
          <a:p>
            <a:pPr algn="just"/>
            <a:endParaRPr lang="ru-RU" sz="1100" dirty="0">
              <a:solidFill>
                <a:schemeClr val="tx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30 января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29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 января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30 января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без осадков. Временами туман. Ветер </a:t>
            </a:r>
            <a:r>
              <a:rPr lang="ru-RU" sz="1100" dirty="0" err="1" smtClean="0">
                <a:solidFill>
                  <a:schemeClr val="tx1"/>
                </a:solidFill>
              </a:rPr>
              <a:t>юго</a:t>
            </a:r>
            <a:r>
              <a:rPr lang="kk-KZ" sz="1100" dirty="0" smtClean="0">
                <a:solidFill>
                  <a:schemeClr val="tx1"/>
                </a:solidFill>
              </a:rPr>
              <a:t>-восточный 2-7 </a:t>
            </a:r>
            <a:r>
              <a:rPr lang="ru-RU" sz="1100" dirty="0" smtClean="0">
                <a:solidFill>
                  <a:schemeClr val="tx1"/>
                </a:solidFill>
              </a:rPr>
              <a:t>м/с</a:t>
            </a:r>
            <a:r>
              <a:rPr lang="ru-RU" sz="1100" dirty="0">
                <a:solidFill>
                  <a:schemeClr val="tx1"/>
                </a:solidFill>
              </a:rPr>
              <a:t>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6-8 мороза</a:t>
            </a:r>
            <a:r>
              <a:rPr lang="ru-RU" sz="1100" dirty="0" smtClean="0">
                <a:solidFill>
                  <a:schemeClr val="tx1"/>
                </a:solidFill>
              </a:rPr>
              <a:t>.</a:t>
            </a:r>
            <a:endParaRPr lang="ru-RU" sz="1100" dirty="0">
              <a:solidFill>
                <a:schemeClr val="tx1"/>
              </a:solidFill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1233300"/>
              </p:ext>
            </p:extLst>
          </p:nvPr>
        </p:nvGraphicFramePr>
        <p:xfrm>
          <a:off x="4835525" y="4248150"/>
          <a:ext cx="4937125" cy="2056765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2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148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0.9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1574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106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835525" y="2363806"/>
            <a:ext cx="4940300" cy="10156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Сутки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29 января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,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ночью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30 января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веществ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города.</a:t>
            </a: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14384" name="Прямоугольник 21"/>
          <p:cNvSpPr>
            <a:spLocks noChangeArrowheads="1"/>
          </p:cNvSpPr>
          <p:nvPr/>
        </p:nvSpPr>
        <p:spPr bwMode="auto">
          <a:xfrm>
            <a:off x="4838739" y="3711893"/>
            <a:ext cx="4945341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28 января 2026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835595" y="3417887"/>
            <a:ext cx="4941888" cy="2762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(а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): Канаева Б.К.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Ба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қбергенқызы Х.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28167</TotalTime>
  <Words>779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6814</cp:revision>
  <cp:lastPrinted>2021-07-01T09:11:30Z</cp:lastPrinted>
  <dcterms:created xsi:type="dcterms:W3CDTF">2018-03-27T06:03:00Z</dcterms:created>
  <dcterms:modified xsi:type="dcterms:W3CDTF">2026-01-28T06:04:18Z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