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114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18605904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421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29 января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Ветер юго-западный 9-14, утром и днем порывы 15-20 м/с. Температура воздуха ночью 13-15, днем 5-7 мороза.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30 января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9-14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8-10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9120412"/>
              </p:ext>
            </p:extLst>
          </p:nvPr>
        </p:nvGraphicFramePr>
        <p:xfrm>
          <a:off x="5046210" y="4480745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975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0.261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0.287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26522</TotalTime>
  <Words>602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4097</cp:revision>
  <cp:lastPrinted>2021-07-01T03:56:27Z</cp:lastPrinted>
  <dcterms:created xsi:type="dcterms:W3CDTF">2018-03-27T06:03:00Z</dcterms:created>
  <dcterms:modified xsi:type="dcterms:W3CDTF">2026-01-28T06:37:16Z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