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№28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января 2026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29 янва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ря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28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января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2026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29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января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2026 г.</a:t>
            </a: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облачность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, без осадков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2-7 м/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10-12,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0-2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200" dirty="0" smtClean="0"/>
              <a:t>. 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на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30 января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29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янва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ря 2026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30 января 2026 г.</a:t>
            </a: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Ветер восточный 3-8 м/с. Температура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12-14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1928802"/>
            <a:ext cx="4714908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 января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95876" y="3786190"/>
          <a:ext cx="4513543" cy="20593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5950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8588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2874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363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0,726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2931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0,586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0,357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6092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0,155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0,188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(пыль)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881562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Абдуалиева МА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Конысбекова Н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22202</TotalTime>
  <Words>572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5502</cp:revision>
  <cp:lastPrinted>2021-07-01T03:56:27Z</cp:lastPrinted>
  <dcterms:created xsi:type="dcterms:W3CDTF">2018-03-27T06:03:00Z</dcterms:created>
  <dcterms:modified xsi:type="dcterms:W3CDTF">2026-01-28T06:42:44Z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