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9139" autoAdjust="0"/>
  </p:normalViewPr>
  <p:slideViewPr>
    <p:cSldViewPr showGuides="1">
      <p:cViewPr varScale="1">
        <p:scale>
          <a:sx n="97" d="100"/>
          <a:sy n="97" d="100"/>
        </p:scale>
        <p:origin x="247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334084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1" y="279217"/>
            <a:ext cx="4395581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осадков, туман. Ветер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     3-8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20-22, днем 8-10 мороза.</a:t>
            </a: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882961"/>
              </p:ext>
            </p:extLst>
          </p:nvPr>
        </p:nvGraphicFramePr>
        <p:xfrm>
          <a:off x="5133632" y="3727078"/>
          <a:ext cx="4415373" cy="256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744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января, ночью 30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54836</TotalTime>
  <Words>655</Words>
  <Application>Microsoft Office PowerPoint</Application>
  <PresentationFormat>Лист A4 (210x297 мм)</PresentationFormat>
  <Paragraphs>103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7670</cp:revision>
  <cp:lastPrinted>2025-08-12T06:13:34Z</cp:lastPrinted>
  <dcterms:created xsi:type="dcterms:W3CDTF">2018-03-27T06:03:00Z</dcterms:created>
  <dcterms:modified xsi:type="dcterms:W3CDTF">2026-01-28T09:31:46Z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