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526574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51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28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небольшой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гололед. Временами туман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10-12, днем 1-3 мороза.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января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Временами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7-12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5-7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8448014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2422056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15764</TotalTime>
  <Words>583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3954</cp:revision>
  <cp:lastPrinted>2021-07-01T03:56:27Z</cp:lastPrinted>
  <dcterms:created xsi:type="dcterms:W3CDTF">2018-03-27T06:03:00Z</dcterms:created>
  <dcterms:modified xsi:type="dcterms:W3CDTF">2026-01-28T07:01:41Z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