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72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12888999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88229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января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1-6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lvl="0" algn="just"/>
            <a:endParaRPr lang="ru-RU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1-6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3130741"/>
              </p:ext>
            </p:extLst>
          </p:nvPr>
        </p:nvGraphicFramePr>
        <p:xfrm>
          <a:off x="5049282" y="4293188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69828" y="2337056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января 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71196" y="332889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5793381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20646</TotalTime>
  <Words>577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Любовь Владимировна Эрнст</cp:lastModifiedBy>
  <cp:revision>3948</cp:revision>
  <cp:lastPrinted>2021-10-14T11:15:53Z</cp:lastPrinted>
  <dcterms:created xsi:type="dcterms:W3CDTF">2018-03-27T06:03:00Z</dcterms:created>
  <dcterms:modified xsi:type="dcterms:W3CDTF">2026-01-28T06:16:49Z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