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745820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29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28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20-дан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29</a:t>
            </a:r>
            <a:r>
              <a:rPr lang="kk-KZ"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20-ға 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smtClean="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a:t>
            </a:r>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30</a:t>
            </a:r>
            <a:r>
              <a:rPr lang="kk-KZ" sz="1100" b="1" dirty="0" smtClean="0">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29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20-дан бастап </a:t>
            </a:r>
            <a:r>
              <a:rPr lang="kk-KZ" sz="1100" b="1" dirty="0" smtClean="0">
                <a:latin typeface="Times New Roman" panose="02020603050405020304" pitchFamily="18" charset="0"/>
                <a:cs typeface="Times New Roman" panose="02020603050405020304" pitchFamily="18" charset="0"/>
              </a:rPr>
              <a:t>30</a:t>
            </a:r>
            <a:r>
              <a:rPr lang="kk-KZ" sz="1100" b="1" dirty="0" smtClean="0">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08-ге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9148374"/>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28872</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5418</cp:revision>
  <cp:lastPrinted>2021-07-01T07:38:07Z</cp:lastPrinted>
  <dcterms:created xsi:type="dcterms:W3CDTF">2018-03-27T06:03:00Z</dcterms:created>
  <dcterms:modified xsi:type="dcterms:W3CDTF">2026-01-28T06:47:54Z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