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36862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688837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0,363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a:t>
                      </a:r>
                      <a:r>
                        <a:rPr lang="kk-KZ" sz="800" baseline="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20136</TotalTime>
  <Words>552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3931</cp:revision>
  <cp:lastPrinted>2021-07-01T03:56:27Z</cp:lastPrinted>
  <dcterms:created xsi:type="dcterms:W3CDTF">2018-03-27T06:03:00Z</dcterms:created>
  <dcterms:modified xsi:type="dcterms:W3CDTF">2026-01-28T06:16:21Z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