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081772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29 қаңтарға </a:t>
            </a:r>
            <a:r>
              <a:rPr lang="kk-KZ" altLang="ru-RU" sz="11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1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28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29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сағатқа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түнде аздаған қар</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көктайғақ. Кей уақытта тұман</a:t>
            </a:r>
            <a:r>
              <a:rPr lang="kk-KZ" sz="1200" dirty="0" smtClean="0">
                <a:latin typeface="Times New Roman" panose="02020603050405020304" pitchFamily="18" charset="0"/>
                <a:cs typeface="Times New Roman" panose="02020603050405020304" pitchFamily="18" charset="0"/>
              </a:rPr>
              <a:t>. 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7-12 м/с. Ауаның температурасы </a:t>
            </a:r>
            <a:r>
              <a:rPr lang="kk-KZ" sz="1200" dirty="0" smtClean="0">
                <a:latin typeface="Times New Roman" panose="02020603050405020304" pitchFamily="18" charset="0"/>
                <a:cs typeface="Times New Roman" panose="02020603050405020304" pitchFamily="18" charset="0"/>
              </a:rPr>
              <a:t>түнде 10-12, күндіз 1-3 аяз</a:t>
            </a:r>
            <a:r>
              <a:rPr lang="kk-KZ" sz="1200" dirty="0" smtClean="0">
                <a:latin typeface="Times New Roman" panose="02020603050405020304" pitchFamily="18" charset="0"/>
                <a:cs typeface="Times New Roman" panose="02020603050405020304" pitchFamily="18" charset="0"/>
              </a:rPr>
              <a:t>.</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Кей уақытта тұман. Жел </a:t>
            </a:r>
            <a:r>
              <a:rPr lang="kk-KZ" sz="1200" dirty="0" smtClean="0">
                <a:latin typeface="Times New Roman" panose="02020603050405020304" pitchFamily="18" charset="0"/>
                <a:cs typeface="Times New Roman" panose="02020603050405020304" pitchFamily="18" charset="0"/>
              </a:rPr>
              <a:t>солтүстік-шығыстан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5-7 аяз</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9024511"/>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0.044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982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0.196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5843868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r>
                        <a:rPr lang="ru-RU"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17031</TotalTime>
  <Words>546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4086</cp:revision>
  <cp:lastPrinted>2021-07-01T07:38:07Z</cp:lastPrinted>
  <dcterms:created xsi:type="dcterms:W3CDTF">2018-03-27T06:03:00Z</dcterms:created>
  <dcterms:modified xsi:type="dcterms:W3CDTF">2026-01-28T06:57:27Z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