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7963623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6894924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қар, жаяу бұрқасын, көктайғақ, тұман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 аяз-1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30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Кей уақыттарда тұман түседі.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5-7 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14228</TotalTime>
  <Words>592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4006</cp:revision>
  <cp:lastPrinted>2021-07-01T03:56:27Z</cp:lastPrinted>
  <dcterms:created xsi:type="dcterms:W3CDTF">2018-03-27T06:03:00Z</dcterms:created>
  <dcterms:modified xsi:type="dcterms:W3CDTF">2026-01-28T07:30:05Z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