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09" d="100"/>
          <a:sy n="109" d="100"/>
        </p:scale>
        <p:origin x="2112" y="13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4731573"/>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28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434264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10368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ж. </a:t>
            </a:r>
            <a:r>
              <a:rPr lang="ru-RU" sz="1100" b="1" kern="1400" dirty="0">
                <a:solidFill>
                  <a:prstClr val="black">
                    <a:lumMod val="75000"/>
                    <a:lumOff val="25000"/>
                  </a:prstClr>
                </a:solidFill>
                <a:latin typeface="Times New Roman" panose="02020603050405020304" pitchFamily="18" charset="0"/>
                <a:cs typeface="Times New Roman" panose="02020603050405020304" pitchFamily="18" charset="0"/>
              </a:rPr>
              <a:t>29</a:t>
            </a:r>
            <a:r>
              <a:rPr lang="kk-KZ" sz="1100" b="1" kern="1400" dirty="0">
                <a:latin typeface="Times New Roman" panose="02020603050405020304" pitchFamily="18" charset="0"/>
                <a:cs typeface="Times New Roman" panose="02020603050405020304" pitchFamily="18" charset="0"/>
              </a:rPr>
              <a:t> қаңтар</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28 </a:t>
            </a:r>
            <a:r>
              <a:rPr lang="kk-KZ" sz="1100" b="1" dirty="0">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29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a:t>
            </a:r>
            <a:r>
              <a:rPr lang="ru-RU" sz="1100" dirty="0">
                <a:latin typeface="Times New Roman" panose="02020603050405020304" pitchFamily="18" charset="0"/>
                <a:cs typeface="Times New Roman" panose="02020603050405020304" pitchFamily="18" charset="0"/>
              </a:rPr>
              <a:t>Оңтүстік-батыстан жел соғады</a:t>
            </a:r>
            <a:r>
              <a:rPr lang="kk-KZ" sz="1100" dirty="0">
                <a:latin typeface="Times New Roman" panose="02020603050405020304" pitchFamily="18" charset="0"/>
                <a:cs typeface="Times New Roman" panose="02020603050405020304" pitchFamily="18" charset="0"/>
              </a:rPr>
              <a:t>, күші</a:t>
            </a:r>
            <a:r>
              <a:rPr lang="ru-RU" sz="1100">
                <a:latin typeface="Times New Roman" panose="02020603050405020304" pitchFamily="18" charset="0"/>
                <a:cs typeface="Times New Roman" panose="02020603050405020304" pitchFamily="18" charset="0"/>
              </a:rPr>
              <a:t> 3-8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20-22, күндіз 8-10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30 қаңтар</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solidFill>
                  <a:prstClr val="black"/>
                </a:solidFill>
                <a:latin typeface="Times New Roman" panose="02020603050405020304" pitchFamily="18" charset="0"/>
                <a:cs typeface="Times New Roman" panose="02020603050405020304" pitchFamily="18" charset="0"/>
              </a:rPr>
              <a:t>. 29 </a:t>
            </a:r>
            <a:r>
              <a:rPr lang="ru-RU" sz="1100" b="1" kern="1400" dirty="0" err="1">
                <a:solidFill>
                  <a:prstClr val="black"/>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30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08.00-ге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Оңтүстік-батыстан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18-20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30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жөғары</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Бактыбай М</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50936</TotalTime>
  <Words>600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7307</cp:revision>
  <cp:lastPrinted>2025-07-15T07:11:11Z</cp:lastPrinted>
  <dcterms:created xsi:type="dcterms:W3CDTF">2018-03-27T06:03:00Z</dcterms:created>
  <dcterms:modified xsi:type="dcterms:W3CDTF">2026-01-28T09:32:01Z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