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063545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Оңтүстіктен,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7-9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30 </a:t>
            </a:r>
            <a:r>
              <a:rPr lang="kk-KZ" altLang="ru-RU" sz="1150" b="1" dirty="0" smtClean="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a:t>
            </a:r>
            <a:r>
              <a:rPr lang="kk-KZ" altLang="ru-RU" sz="1150" b="1" dirty="0" smtClean="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0740700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907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0,181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0,272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27795</TotalTime>
  <Words>554</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5113</cp:revision>
  <cp:lastPrinted>2021-07-01T07:38:07Z</cp:lastPrinted>
  <dcterms:created xsi:type="dcterms:W3CDTF">2018-03-27T06:03:00Z</dcterms:created>
  <dcterms:modified xsi:type="dcterms:W3CDTF">2026-01-28T08:32:24Z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