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29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28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29</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a:t>
            </a:r>
            <a:r>
              <a:rPr lang="ru-RU" sz="1200" dirty="0" err="1" smtClean="0">
                <a:latin typeface="Times New Roman" pitchFamily="18" charset="0"/>
                <a:cs typeface="Times New Roman" pitchFamily="18" charset="0"/>
              </a:rPr>
              <a:t>ығ</a:t>
            </a:r>
            <a:r>
              <a:rPr lang="kk-KZ" sz="1200" dirty="0" smtClean="0">
                <a:latin typeface="Times New Roman" pitchFamily="18" charset="0"/>
                <a:cs typeface="Times New Roman" pitchFamily="18" charset="0"/>
              </a:rPr>
              <a:t>ыстан жел соғады, күші 2-7 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29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30 </a:t>
            </a:r>
            <a:r>
              <a:rPr lang="kk-KZ" sz="1200" b="1" dirty="0" smtClean="0">
                <a:latin typeface="Times New Roman" pitchFamily="18" charset="0"/>
                <a:ea typeface="Times New Roman KZ" pitchFamily="18" charset="0"/>
                <a:cs typeface="Times New Roman" pitchFamily="18" charset="0"/>
              </a:rPr>
              <a:t>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Шығы</a:t>
            </a:r>
            <a:r>
              <a:rPr lang="kk-KZ" sz="1200" dirty="0" smtClean="0">
                <a:latin typeface="Times New Roman" pitchFamily="18" charset="0"/>
                <a:cs typeface="Times New Roman" pitchFamily="18" charset="0"/>
              </a:rPr>
              <a:t>стан жел соғады, күші 3-8 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363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0,726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2931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0,586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71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0,357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62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0,155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0,188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22065</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5601</cp:revision>
  <cp:lastPrinted>2021-07-01T03:56:27Z</cp:lastPrinted>
  <dcterms:created xsi:type="dcterms:W3CDTF">2018-03-27T06:03:00Z</dcterms:created>
  <dcterms:modified xsi:type="dcterms:W3CDTF">2026-01-28T06:42:48Z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