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90191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14-16°, күндіз 8-10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itchFamily="18" charset="0"/>
                <a:cs typeface="Times New Roman" pitchFamily="18" charset="0"/>
              </a:rPr>
              <a:t>29 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Жел солтүстік-шығыстан соғады, күші 1-6 м/с. Ауа температурасы 18-20°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156378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44849" y="2360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2558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23413</TotalTime>
  <Words>626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4303</cp:revision>
  <cp:lastPrinted>2021-07-01T03:56:27Z</cp:lastPrinted>
  <dcterms:created xsi:type="dcterms:W3CDTF">2018-03-27T06:03:00Z</dcterms:created>
  <dcterms:modified xsi:type="dcterms:W3CDTF">2026-01-28T06:19:57Z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