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735537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Оңтүстіктен, оңтүстік-батыстан жел соғады, күші 3–8 м/с. Ауа температурасы түнде 17–19 градус аяз, күндіз 7–9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95871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27282</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5165</cp:revision>
  <cp:lastPrinted>2021-07-01T07:38:07Z</cp:lastPrinted>
  <dcterms:created xsi:type="dcterms:W3CDTF">2018-03-27T06:03:00Z</dcterms:created>
  <dcterms:modified xsi:type="dcterms:W3CDTF">2026-01-28T08:33:48Z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