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2" d="100"/>
          <a:sy n="92" d="100"/>
        </p:scale>
        <p:origin x="84" y="366"/>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7708754"/>
              </p:ext>
            </p:extLst>
          </p:nvPr>
        </p:nvGraphicFramePr>
        <p:xfrm>
          <a:off x="344488" y="2141593"/>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28</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28</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қаңтар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сейіліуіне ықпал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төмен болады деп 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732434242"/>
              </p:ext>
            </p:extLst>
          </p:nvPr>
        </p:nvGraphicFramePr>
        <p:xfrm>
          <a:off x="5072359" y="4365102"/>
          <a:ext cx="4662697" cy="1053937"/>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366586">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Нақты шоғырлану,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11</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022</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428</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086</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4</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475</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28 </a:t>
            </a:r>
            <a:r>
              <a:rPr lang="ru-RU" altLang="ru-RU" sz="1200" b="1" dirty="0" err="1" smtClean="0">
                <a:latin typeface="Times New Roman" panose="02020603050405020304" pitchFamily="18" charset="0"/>
                <a:cs typeface="Times New Roman" panose="02020603050405020304" pitchFamily="18" charset="0"/>
              </a:rPr>
              <a:t>қаңтар</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Ақтау қаласының атмосфералық ауасының жай-күйі</a:t>
            </a:r>
          </a:p>
        </p:txBody>
      </p:sp>
      <p:sp>
        <p:nvSpPr>
          <p:cNvPr id="16" name="Прямоугольник 15"/>
          <p:cNvSpPr/>
          <p:nvPr/>
        </p:nvSpPr>
        <p:spPr>
          <a:xfrm>
            <a:off x="5000237" y="215900"/>
            <a:ext cx="4767261" cy="2292935"/>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2026 жыл </a:t>
            </a:r>
            <a:r>
              <a:rPr lang="en-US" altLang="ru-RU" sz="1100" b="1" dirty="0" smtClean="0">
                <a:latin typeface="Times New Roman" panose="02020603050405020304" pitchFamily="18" charset="0"/>
                <a:cs typeface="Times New Roman" panose="02020603050405020304" pitchFamily="18" charset="0"/>
              </a:rPr>
              <a:t>29</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қаңтар</a:t>
            </a:r>
            <a:r>
              <a:rPr lang="kk-KZ" altLang="ru-RU" sz="1100" b="1" dirty="0">
                <a:latin typeface="Times New Roman" panose="02020603050405020304" pitchFamily="18" charset="0"/>
                <a:cs typeface="Times New Roman" panose="02020603050405020304" pitchFamily="18" charset="0"/>
              </a:rPr>
              <a:t>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2026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en-US"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28</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қаңтар</a:t>
            </a:r>
            <a:r>
              <a:rPr lang="ru-RU"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 </a:t>
            </a:r>
            <a:r>
              <a:rPr lang="kk-KZ" altLang="ru-RU" sz="1100" b="1" dirty="0">
                <a:solidFill>
                  <a:srgbClr val="000000"/>
                </a:solidFill>
                <a:latin typeface="Times New Roman" panose="02020603050405020304" pitchFamily="18" charset="0"/>
                <a:cs typeface="Times New Roman" panose="02020603050405020304" pitchFamily="18" charset="0"/>
              </a:rPr>
              <a:t>бастап 2025 ж. </a:t>
            </a:r>
            <a:r>
              <a:rPr lang="en-US" altLang="ru-RU" sz="1100" b="1" dirty="0" smtClean="0">
                <a:solidFill>
                  <a:srgbClr val="000000"/>
                </a:solidFill>
                <a:latin typeface="Times New Roman" panose="02020603050405020304" pitchFamily="18" charset="0"/>
                <a:cs typeface="Times New Roman" panose="02020603050405020304" pitchFamily="18" charset="0"/>
              </a:rPr>
              <a:t>29</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қаңтар</a:t>
            </a:r>
          </a:p>
          <a:p>
            <a:pPr algn="ct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a:solidFill>
                  <a:prstClr val="black"/>
                </a:solidFill>
                <a:latin typeface="Times New Roman" pitchFamily="18" charset="0"/>
                <a:cs typeface="Times New Roman" pitchFamily="18" charset="0"/>
              </a:rPr>
              <a:t>. Жел </a:t>
            </a:r>
            <a:r>
              <a:rPr lang="kk-KZ" sz="1100" dirty="0" smtClean="0">
                <a:solidFill>
                  <a:prstClr val="black"/>
                </a:solidFill>
                <a:latin typeface="Times New Roman" pitchFamily="18" charset="0"/>
                <a:cs typeface="Times New Roman" pitchFamily="18" charset="0"/>
              </a:rPr>
              <a:t>оңтүстік-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a:t>
            </a:r>
            <a:r>
              <a:rPr lang="kk-KZ" sz="1100" dirty="0">
                <a:solidFill>
                  <a:srgbClr val="000000"/>
                </a:solidFill>
                <a:latin typeface="Times New Roman" panose="02020603050405020304" pitchFamily="18" charset="0"/>
                <a:cs typeface="Times New Roman" panose="02020603050405020304" pitchFamily="18" charset="0"/>
                <a:sym typeface="+mn-ea"/>
              </a:rPr>
              <a:t>, 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9-14, түнде 15-18</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5-7</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аяз, күндіз </a:t>
            </a:r>
            <a:r>
              <a:rPr lang="kk-KZ" sz="1100" dirty="0" smtClean="0">
                <a:solidFill>
                  <a:prstClr val="black"/>
                </a:solidFill>
                <a:latin typeface="Times New Roman" pitchFamily="18" charset="0"/>
                <a:cs typeface="Times New Roman" pitchFamily="18" charset="0"/>
              </a:rPr>
              <a:t>0-2</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жылы.</a:t>
            </a:r>
          </a:p>
          <a:p>
            <a:pPr lvl="0" algn="just"/>
            <a:endParaRPr lang="kk-KZ" sz="1100" dirty="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30</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қаңтар</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2026 ж.</a:t>
            </a:r>
            <a:r>
              <a:rPr lang="en-US" sz="1100" b="1" dirty="0">
                <a:solidFill>
                  <a:srgbClr val="000000"/>
                </a:solidFill>
                <a:latin typeface="Times New Roman" panose="02020603050405020304" pitchFamily="18" charset="0"/>
                <a:cs typeface="Times New Roman" panose="02020603050405020304" pitchFamily="18" charset="0"/>
              </a:rPr>
              <a:t> </a:t>
            </a:r>
            <a:r>
              <a:rPr lang="en-US" sz="1100" b="1" dirty="0" smtClean="0">
                <a:solidFill>
                  <a:srgbClr val="000000"/>
                </a:solidFill>
                <a:latin typeface="Times New Roman" panose="02020603050405020304" pitchFamily="18" charset="0"/>
                <a:cs typeface="Times New Roman" panose="02020603050405020304" pitchFamily="18" charset="0"/>
              </a:rPr>
              <a:t>29</a:t>
            </a:r>
            <a:r>
              <a:rPr lang="kk-KZ" sz="1100" b="1" dirty="0" smtClean="0">
                <a:solidFill>
                  <a:srgbClr val="000000"/>
                </a:solidFill>
                <a:latin typeface="Times New Roman" panose="02020603050405020304" pitchFamily="18" charset="0"/>
                <a:cs typeface="Times New Roman" panose="02020603050405020304" pitchFamily="18" charset="0"/>
              </a:rPr>
              <a:t> </a:t>
            </a:r>
            <a:r>
              <a:rPr lang="kk-KZ" sz="1100" b="1" dirty="0">
                <a:solidFill>
                  <a:srgbClr val="000000"/>
                </a:solidFill>
                <a:latin typeface="Times New Roman" panose="02020603050405020304" pitchFamily="18" charset="0"/>
                <a:cs typeface="Times New Roman" panose="02020603050405020304" pitchFamily="18" charset="0"/>
              </a:rPr>
              <a:t>қаңтар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202</a:t>
            </a:r>
            <a:r>
              <a:rPr lang="kk-KZ" sz="1100" b="1" dirty="0">
                <a:solidFill>
                  <a:srgbClr val="000000"/>
                </a:solidFill>
                <a:latin typeface="Times New Roman" panose="02020603050405020304" pitchFamily="18" charset="0"/>
                <a:cs typeface="Times New Roman" panose="02020603050405020304" pitchFamily="18" charset="0"/>
              </a:rPr>
              <a:t>6</a:t>
            </a:r>
            <a:r>
              <a:rPr lang="ru-RU" sz="1100" b="1" dirty="0">
                <a:solidFill>
                  <a:srgbClr val="000000"/>
                </a:solidFill>
                <a:latin typeface="Times New Roman" panose="02020603050405020304" pitchFamily="18" charset="0"/>
                <a:cs typeface="Times New Roman" panose="02020603050405020304" pitchFamily="18" charset="0"/>
              </a:rPr>
              <a:t> ж. </a:t>
            </a:r>
            <a:r>
              <a:rPr lang="en-US" sz="1100" b="1" dirty="0" smtClean="0">
                <a:solidFill>
                  <a:srgbClr val="000000"/>
                </a:solidFill>
                <a:latin typeface="Times New Roman" panose="02020603050405020304" pitchFamily="18" charset="0"/>
                <a:cs typeface="Times New Roman" panose="02020603050405020304" pitchFamily="18" charset="0"/>
              </a:rPr>
              <a:t>30</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қаңтар</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 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Бұлтты, </a:t>
            </a:r>
            <a:r>
              <a:rPr lang="kk-KZ" sz="1100" dirty="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оңтүстік-шығыстан</a:t>
            </a:r>
            <a:r>
              <a:rPr lang="ru-RU" sz="1100" dirty="0">
                <a:solidFill>
                  <a:prstClr val="black"/>
                </a:solidFill>
                <a:latin typeface="Times New Roman" pitchFamily="18" charset="0"/>
                <a:cs typeface="Times New Roman" pitchFamily="18" charset="0"/>
              </a:rPr>
              <a:t>,</a:t>
            </a:r>
            <a:r>
              <a:rPr lang="kk-KZ" sz="1100" dirty="0">
                <a:solidFill>
                  <a:prstClr val="black"/>
                </a:solidFill>
                <a:latin typeface="Times New Roman" pitchFamily="18" charset="0"/>
                <a:cs typeface="Times New Roman" pitchFamily="18" charset="0"/>
              </a:rPr>
              <a:t> күші </a:t>
            </a:r>
            <a:r>
              <a:rPr lang="kk-KZ" sz="1100" dirty="0" smtClean="0">
                <a:solidFill>
                  <a:prstClr val="black"/>
                </a:solidFill>
                <a:latin typeface="Times New Roman" pitchFamily="18" charset="0"/>
                <a:cs typeface="Times New Roman" pitchFamily="18" charset="0"/>
              </a:rPr>
              <a:t>9-14</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м/с</a:t>
            </a:r>
            <a:r>
              <a:rPr lang="ru-RU" sz="1100" dirty="0">
                <a:solidFill>
                  <a:prstClr val="black"/>
                </a:solidFill>
                <a:latin typeface="Times New Roman" pitchFamily="18" charset="0"/>
                <a:cs typeface="Times New Roman" pitchFamily="18" charset="0"/>
              </a:rPr>
              <a:t>. Ауа температурасы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1-3</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аяз.</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40148" y="6151405"/>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 </a:t>
            </a:r>
            <a:r>
              <a:rPr lang="kk-KZ" altLang="ru-RU" sz="1000" b="1" i="1" dirty="0" smtClean="0">
                <a:solidFill>
                  <a:srgbClr val="000000"/>
                </a:solidFill>
                <a:latin typeface="Times New Roman" panose="02020603050405020304" pitchFamily="18" charset="0"/>
                <a:cs typeface="Times New Roman" panose="02020603050405020304" pitchFamily="18" charset="0"/>
              </a:rPr>
              <a:t>Догарова Г.Е.</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31251</TotalTime>
  <Words>575</Words>
  <Application>Microsoft Office PowerPoint</Application>
  <PresentationFormat>Лист A4 (210x297 мм)</PresentationFormat>
  <Paragraphs>90</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4176</cp:revision>
  <cp:lastPrinted>2021-07-01T07:38:07Z</cp:lastPrinted>
  <dcterms:created xsi:type="dcterms:W3CDTF">2018-03-27T06:03:00Z</dcterms:created>
  <dcterms:modified xsi:type="dcterms:W3CDTF">2026-01-28T06:23:29Z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