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816748"/>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29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28</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оңтүстіктен жел соғады, күші 3-8 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20-22, күндіз 10-12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30</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29</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a:t>
            </a:r>
            <a:r>
              <a:rPr lang="kk-KZ" altLang="ru-RU" sz="1200" smtClean="0">
                <a:latin typeface="Times New Roman" panose="02020603050405020304" pitchFamily="18" charset="0"/>
                <a:cs typeface="Times New Roman" panose="02020603050405020304" pitchFamily="18" charset="0"/>
                <a:sym typeface="+mn-ea"/>
              </a:rPr>
              <a:t>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8-10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6055114"/>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29 қаңтар, 30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40689</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6498</cp:revision>
  <cp:lastPrinted>2021-07-01T07:38:07Z</cp:lastPrinted>
  <dcterms:created xsi:type="dcterms:W3CDTF">2018-03-27T06:03:00Z</dcterms:created>
  <dcterms:modified xsi:type="dcterms:W3CDTF">2026-01-28T06:56:39Z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