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7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791400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29 </a:t>
            </a:r>
            <a:r>
              <a:rPr lang="kk-KZ" sz="1200" b="1" dirty="0">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Тұман. Жел оңтүстік-шығыстан </a:t>
            </a:r>
            <a:r>
              <a:rPr lang="kk-KZ" sz="1200" dirty="0">
                <a:solidFill>
                  <a:prstClr val="black"/>
                </a:solidFill>
                <a:latin typeface="Times New Roman" pitchFamily="18" charset="0"/>
                <a:cs typeface="Times New Roman" pitchFamily="18" charset="0"/>
              </a:rPr>
              <a:t>соғады, күші 2-7 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4586940"/>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5" name="TextBox 13"/>
          <p:cNvSpPr txBox="1"/>
          <p:nvPr/>
        </p:nvSpPr>
        <p:spPr>
          <a:xfrm>
            <a:off x="4992160" y="2440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79128" y="3318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180650392"/>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19556</TotalTime>
  <Words>561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3997</cp:revision>
  <cp:lastPrinted>2021-07-01T03:56:27Z</cp:lastPrinted>
  <dcterms:created xsi:type="dcterms:W3CDTF">2018-03-27T06:03:00Z</dcterms:created>
  <dcterms:modified xsi:type="dcterms:W3CDTF">2026-01-28T06:17:51Z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