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541691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29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30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4-6 мороза.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31 января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31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            9-14, порывы 15-20 м/с. Температура воздуха 8-10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января, ночью 31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20457</TotalTime>
  <Words>590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7884</cp:revision>
  <cp:lastPrinted>2021-07-01T03:56:27Z</cp:lastPrinted>
  <dcterms:created xsi:type="dcterms:W3CDTF">2018-03-27T06:03:00Z</dcterms:created>
  <dcterms:modified xsi:type="dcterms:W3CDTF">2026-01-29T06:48:03Z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