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66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08116806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января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туман. Ветер северо-восточный 1-6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Туман. Ветер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-7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1837041"/>
              </p:ext>
            </p:extLst>
          </p:nvPr>
        </p:nvGraphicFramePr>
        <p:xfrm>
          <a:off x="5044478" y="423526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9213" y="2301277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2026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25559" y="342135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072382315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20785</TotalTime>
  <Words>596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3979</cp:revision>
  <cp:lastPrinted>2021-07-01T03:56:27Z</cp:lastPrinted>
  <dcterms:created xsi:type="dcterms:W3CDTF">2018-03-27T06:03:00Z</dcterms:created>
  <dcterms:modified xsi:type="dcterms:W3CDTF">2026-01-29T07:28:39Z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