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95096630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Временами туман. Ветер южный, юго-западный 2-7 м/с. Температура воздуха ночью 16-18, днем 7-9 мороза.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31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с 20 ч. 30 января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31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7-12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15-17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14011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143200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18.856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10.07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28438</TotalTime>
  <Words>649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5251</cp:revision>
  <cp:lastPrinted>2021-07-01T03:56:27Z</cp:lastPrinted>
  <dcterms:created xsi:type="dcterms:W3CDTF">2018-03-27T06:03:00Z</dcterms:created>
  <dcterms:modified xsi:type="dcterms:W3CDTF">2026-01-29T07:44:39Z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