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 varScale="1">
        <p:scale>
          <a:sx n="74" d="100"/>
          <a:sy n="74" d="100"/>
        </p:scale>
        <p:origin x="197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000644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3-8 м/с. Температура воздуха ночью 19-21, днем 10-12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64107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января, ночью 31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54847</TotalTime>
  <Words>654</Words>
  <Application>Microsoft Office PowerPoint</Application>
  <PresentationFormat>Лист A4 (210x297 мм)</PresentationFormat>
  <Paragraphs>103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7672</cp:revision>
  <cp:lastPrinted>2025-08-12T06:13:34Z</cp:lastPrinted>
  <dcterms:created xsi:type="dcterms:W3CDTF">2018-03-27T06:03:00Z</dcterms:created>
  <dcterms:modified xsi:type="dcterms:W3CDTF">2026-01-29T06:48:58Z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