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9184006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№29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513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30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29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30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осадков. Временами туман, гололед.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9-14, днем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3-5 мороза, днем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тепла.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января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30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31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Временами туман.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7-12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5-7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8448014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8196792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Бақытжан Н.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15765</TotalTime>
  <Words>587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3956</cp:revision>
  <cp:lastPrinted>2021-07-01T03:56:27Z</cp:lastPrinted>
  <dcterms:created xsi:type="dcterms:W3CDTF">2018-03-27T06:03:00Z</dcterms:created>
  <dcterms:modified xsi:type="dcterms:W3CDTF">2026-01-29T07:08:32Z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