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901281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336661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южный, юго-западный 2-7 м/с. Температура воздуха ночью 16-18, днем 7-9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1828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25538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5092</cp:revision>
  <cp:lastPrinted>2021-07-01T03:56:27Z</cp:lastPrinted>
  <dcterms:created xsi:type="dcterms:W3CDTF">2018-03-27T06:03:00Z</dcterms:created>
  <dcterms:modified xsi:type="dcterms:W3CDTF">2026-01-29T07:44:49Z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