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06608013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Временами туман. Ветер северо-восточный 3-8 м/с. Температура воздуха ночью 9-11, днем 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en-US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Временами туман.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7314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3093275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5596</TotalTime>
  <Words>562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1035</cp:revision>
  <cp:lastPrinted>2021-07-01T03:56:27Z</cp:lastPrinted>
  <dcterms:created xsi:type="dcterms:W3CDTF">2024-09-22T07:48:17Z</dcterms:created>
  <dcterms:modified xsi:type="dcterms:W3CDTF">2026-01-29T07:47:39Z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