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34926531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южный, юго-западный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6-8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1-3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31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30 января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31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7-12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5-7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348086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27737</TotalTime>
  <Words>597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5141</cp:revision>
  <cp:lastPrinted>2021-07-01T03:56:27Z</cp:lastPrinted>
  <dcterms:created xsi:type="dcterms:W3CDTF">2018-03-27T06:03:00Z</dcterms:created>
  <dcterms:modified xsi:type="dcterms:W3CDTF">2026-01-29T07:46:29Z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