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03543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 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северо-восточный 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897171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88496" y="1999548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0396" y="30865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6307390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26125</TotalTime>
  <Words>677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4418</cp:revision>
  <cp:lastPrinted>2021-10-18T15:52:53Z</cp:lastPrinted>
  <dcterms:created xsi:type="dcterms:W3CDTF">2018-03-27T06:03:00Z</dcterms:created>
  <dcterms:modified xsi:type="dcterms:W3CDTF">2026-01-29T06:19:28Z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