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29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30 января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29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30 января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kk-KZ" dirty="0">
                <a:solidFill>
                  <a:schemeClr val="tx1"/>
                </a:solidFill>
              </a:rPr>
              <a:t>Ночью и утром туман.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север</a:t>
            </a:r>
            <a:r>
              <a:rPr lang="ru-RU" dirty="0">
                <a:solidFill>
                  <a:schemeClr val="tx1"/>
                </a:solidFill>
              </a:rPr>
              <a:t>о-восточный </a:t>
            </a:r>
            <a:r>
              <a:rPr lang="kk-KZ" dirty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5-7 мороза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1 мороза-1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Временами туман. Ветер </a:t>
            </a:r>
            <a:r>
              <a:rPr lang="ru-RU" sz="1100" dirty="0" err="1" smtClean="0">
                <a:solidFill>
                  <a:schemeClr val="tx1"/>
                </a:solidFill>
              </a:rPr>
              <a:t>юго</a:t>
            </a:r>
            <a:r>
              <a:rPr lang="kk-KZ" sz="1100" dirty="0" smtClean="0">
                <a:solidFill>
                  <a:schemeClr val="tx1"/>
                </a:solidFill>
              </a:rPr>
              <a:t>-восточный 2-7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6-8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053631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28173</TotalTime>
  <Words>782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6817</cp:revision>
  <cp:lastPrinted>2021-07-01T09:11:30Z</cp:lastPrinted>
  <dcterms:created xsi:type="dcterms:W3CDTF">2018-03-27T06:03:00Z</dcterms:created>
  <dcterms:modified xsi:type="dcterms:W3CDTF">2026-01-29T06:21:08Z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