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454518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31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itchFamily="18" charset="0"/>
                <a:cs typeface="Times New Roman" pitchFamily="18" charset="0"/>
              </a:rPr>
              <a:t>30 </a:t>
            </a:r>
            <a:r>
              <a:rPr lang="kk-KZ" sz="1200" b="1" dirty="0">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аяз болады.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9832965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0,263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44189" y="224155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189"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14902050"/>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a:t>
                      </a:r>
                      <a:r>
                        <a:rPr lang="kk-KZ" sz="800" baseline="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20136</TotalTime>
  <Words>552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3935</cp:revision>
  <cp:lastPrinted>2021-07-01T03:56:27Z</cp:lastPrinted>
  <dcterms:created xsi:type="dcterms:W3CDTF">2018-03-27T06:03:00Z</dcterms:created>
  <dcterms:modified xsi:type="dcterms:W3CDTF">2026-01-29T07:32:39Z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