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343145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092881"/>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30 </a:t>
            </a:r>
            <a:r>
              <a:rPr lang="kk-KZ" altLang="ru-RU" sz="1100" b="1" dirty="0" smtClean="0">
                <a:solidFill>
                  <a:srgbClr val="000000"/>
                </a:solidFill>
                <a:latin typeface="Times New Roman" panose="02020603050405020304" pitchFamily="18" charset="0"/>
                <a:cs typeface="Times New Roman" panose="02020603050405020304" pitchFamily="18" charset="0"/>
              </a:rPr>
              <a:t>қаңтарға 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1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29 </a:t>
            </a:r>
            <a:r>
              <a:rPr lang="kk-KZ" altLang="ru-RU" sz="11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30 </a:t>
            </a:r>
            <a:r>
              <a:rPr lang="kk-KZ" altLang="ru-RU" sz="11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a:solidFill>
                  <a:srgbClr val="000000"/>
                </a:solidFill>
                <a:latin typeface="Times New Roman" panose="02020603050405020304" pitchFamily="18" charset="0"/>
                <a:cs typeface="Times New Roman" panose="02020603050405020304" pitchFamily="18" charset="0"/>
              </a:rPr>
              <a:t>сағатқа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Кей уақытта </a:t>
            </a:r>
            <a:r>
              <a:rPr lang="kk-KZ" sz="1200" dirty="0" smtClean="0">
                <a:latin typeface="Times New Roman" panose="02020603050405020304" pitchFamily="18" charset="0"/>
                <a:cs typeface="Times New Roman" panose="02020603050405020304" pitchFamily="18" charset="0"/>
              </a:rPr>
              <a:t>тұман, көктайғақ. </a:t>
            </a:r>
            <a:r>
              <a:rPr lang="kk-KZ" sz="1200" dirty="0" smtClean="0">
                <a:latin typeface="Times New Roman" panose="02020603050405020304" pitchFamily="18" charset="0"/>
                <a:cs typeface="Times New Roman" panose="02020603050405020304" pitchFamily="18" charset="0"/>
              </a:rPr>
              <a:t>Жел солтүстік-шығыстан </a:t>
            </a:r>
            <a:r>
              <a:rPr lang="kk-KZ" sz="1200" dirty="0" smtClean="0">
                <a:latin typeface="Times New Roman" panose="02020603050405020304" pitchFamily="18" charset="0"/>
                <a:cs typeface="Times New Roman" panose="02020603050405020304" pitchFamily="18" charset="0"/>
              </a:rPr>
              <a:t>9-14, күндіз екпіні 15-20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3-5 аяз,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0-2 жылы.</a:t>
            </a:r>
            <a:endParaRPr lang="kk-KZ" sz="1200" dirty="0" smtClean="0">
              <a:latin typeface="Times New Roman" panose="02020603050405020304" pitchFamily="18" charset="0"/>
              <a:cs typeface="Times New Roman" panose="02020603050405020304" pitchFamily="18" charset="0"/>
            </a:endParaRP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Кей уақытта тұман. Жел солтүстік-шығыстан 7-12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5-7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53193846"/>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02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0.046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0.055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0.087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688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0.138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Times New Roman" panose="02020603050405020304" pitchFamily="18" charset="0"/>
                        </a:rPr>
                        <a:t>0.69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093124667"/>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Бақытжан</a:t>
                      </a:r>
                      <a:r>
                        <a:rPr lang="ru-RU" altLang="x-none" sz="800" b="0" dirty="0" smtClean="0">
                          <a:latin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17033</TotalTime>
  <Words>549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4087</cp:revision>
  <cp:lastPrinted>2021-07-01T07:38:07Z</cp:lastPrinted>
  <dcterms:created xsi:type="dcterms:W3CDTF">2018-03-27T06:03:00Z</dcterms:created>
  <dcterms:modified xsi:type="dcterms:W3CDTF">2026-01-29T07:06:09Z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