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60" y="3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7756674"/>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Кей уақыттарда тұман. Оңтүстіктен, оңтүстік-батыстан жел соғады, күші 2-7 м/с. Ауа температурасы түнде 16-18, күндіз 7-9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31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60586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25372</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5071</cp:revision>
  <cp:lastPrinted>2021-07-01T03:56:27Z</cp:lastPrinted>
  <dcterms:created xsi:type="dcterms:W3CDTF">2018-03-27T06:03:00Z</dcterms:created>
  <dcterms:modified xsi:type="dcterms:W3CDTF">2026-01-29T07:51:48Z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