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6973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14-16°,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7-9</a:t>
            </a:r>
            <a:r>
              <a:rPr lang="ru-RU" sz="120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30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1-6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013491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23415</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4309</cp:revision>
  <cp:lastPrinted>2021-07-01T03:56:27Z</cp:lastPrinted>
  <dcterms:created xsi:type="dcterms:W3CDTF">2018-03-27T06:03:00Z</dcterms:created>
  <dcterms:modified xsi:type="dcterms:W3CDTF">2026-01-29T07:36:20Z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