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2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79456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54203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оңтүстік-шығыстан соғады, күші 9-14 м/с. Ауа температурасы түнде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-12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37999</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7191</cp:revision>
  <cp:lastPrinted>2021-07-01T03:56:27Z</cp:lastPrinted>
  <dcterms:created xsi:type="dcterms:W3CDTF">2018-03-27T06:03:00Z</dcterms:created>
  <dcterms:modified xsi:type="dcterms:W3CDTF">2026-01-29T06:04:03Z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