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1856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1921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 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4-6 мороза.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февраля 2026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6-8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8683966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 2026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32766</TotalTime>
  <Words>592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5407</cp:revision>
  <cp:lastPrinted>2025-12-12T07:56:19Z</cp:lastPrinted>
  <dcterms:created xsi:type="dcterms:W3CDTF">2018-03-27T06:03:00Z</dcterms:created>
  <dcterms:modified xsi:type="dcterms:W3CDTF">2026-01-30T06:59:14Z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