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879306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Ветер восточный, 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31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февраля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092693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4557" y="2014450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0396" y="308658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6307390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26131</TotalTime>
  <Words>687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4421</cp:revision>
  <cp:lastPrinted>2021-10-18T15:52:53Z</cp:lastPrinted>
  <dcterms:created xsi:type="dcterms:W3CDTF">2018-03-27T06:03:00Z</dcterms:created>
  <dcterms:modified xsi:type="dcterms:W3CDTF">2026-01-30T07:42:25Z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