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91131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46179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/>
              <a:t> 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0-2 мороза,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29047</TotalTime>
  <Words>519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4127</cp:revision>
  <cp:lastPrinted>2021-10-15T03:50:29Z</cp:lastPrinted>
  <dcterms:created xsi:type="dcterms:W3CDTF">2018-03-27T06:03:00Z</dcterms:created>
  <dcterms:modified xsi:type="dcterms:W3CDTF">2026-01-30T06:29:53Z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